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60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0802" y="986425"/>
            <a:ext cx="8915399" cy="2262781"/>
          </a:xfrm>
        </p:spPr>
        <p:txBody>
          <a:bodyPr/>
          <a:lstStyle/>
          <a:p>
            <a:pPr algn="ctr"/>
            <a:r>
              <a:rPr lang="en-US" dirty="0" smtClean="0"/>
              <a:t>Homeschool and </a:t>
            </a:r>
            <a:br>
              <a:rPr lang="en-US" dirty="0" smtClean="0"/>
            </a:br>
            <a:r>
              <a:rPr lang="en-US" dirty="0" smtClean="0"/>
              <a:t>Online Academy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1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619" y="269689"/>
            <a:ext cx="9928609" cy="1468800"/>
          </a:xfrm>
        </p:spPr>
        <p:txBody>
          <a:bodyPr/>
          <a:lstStyle/>
          <a:p>
            <a:r>
              <a:rPr lang="en-US" dirty="0" smtClean="0"/>
              <a:t>What are the rules for home-based instruction according to RCW 28A.200?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8223" y="2088338"/>
            <a:ext cx="8915399" cy="4437721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800" dirty="0" smtClean="0"/>
              <a:t>File annually with the resident school </a:t>
            </a:r>
            <a:r>
              <a:rPr lang="en-US" sz="2800" dirty="0" smtClean="0"/>
              <a:t>district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800" dirty="0" smtClean="0"/>
              <a:t>Instruction must be supervised by a qualified person</a:t>
            </a:r>
            <a:endParaRPr lang="en-US" sz="2800" dirty="0" smtClean="0"/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800" dirty="0" smtClean="0"/>
              <a:t>Ensure that test scores or annual academic progress assessments are kept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Ensure that a standardized achievement test approved by the state board of education is administered annually by a qualified individual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4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899" y="761876"/>
            <a:ext cx="8915399" cy="53508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State law allows home-based and private school students to enroll in their resident public school to take a course or receive an ancillary service not available in the private school or home-based setting.  By definition, these students would then become part-time students in the public school. </a:t>
            </a:r>
          </a:p>
          <a:p>
            <a:endParaRPr lang="en-US" sz="2800" dirty="0" smtClean="0"/>
          </a:p>
          <a:p>
            <a:r>
              <a:rPr lang="en-US" sz="2800" dirty="0" smtClean="0"/>
              <a:t>An ancillary service is any co-curricular service or activity, any healthcare service or activity, and any other services or activities.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3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071" y="338203"/>
            <a:ext cx="10246291" cy="18615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many Sequim School District  students have filed Intent to Homeschool forms for the  2016-2017 school year?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3029" y="2509688"/>
            <a:ext cx="8915399" cy="390687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of September 30, 156 students had filed Intent to Homeschool forms</a:t>
            </a:r>
          </a:p>
          <a:p>
            <a:endParaRPr lang="en-US" sz="2800" dirty="0" smtClean="0"/>
          </a:p>
          <a:p>
            <a:r>
              <a:rPr lang="en-US" sz="2800" dirty="0" smtClean="0"/>
              <a:t>21 of those students are attending Running Start at Peninsula College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81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63463"/>
            <a:ext cx="8915399" cy="5699342"/>
          </a:xfrm>
        </p:spPr>
        <p:txBody>
          <a:bodyPr>
            <a:normAutofit/>
          </a:bodyPr>
          <a:lstStyle/>
          <a:p>
            <a:r>
              <a:rPr lang="en-US" dirty="0" err="1" smtClean="0"/>
              <a:t>Out-of</a:t>
            </a:r>
            <a:r>
              <a:rPr lang="en-US" dirty="0" smtClean="0"/>
              <a:t> District students may request to attend Sequim School District, and Sequim School District students may request to attend a school in another school district.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This request is made using a Choice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167" y="409904"/>
            <a:ext cx="11041117" cy="2707743"/>
          </a:xfrm>
        </p:spPr>
        <p:txBody>
          <a:bodyPr>
            <a:normAutofit/>
          </a:bodyPr>
          <a:lstStyle/>
          <a:p>
            <a:r>
              <a:rPr lang="en-US" dirty="0" smtClean="0"/>
              <a:t>How many students have approved Choice forms for the 2016-2017 school year?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270" y="2459421"/>
            <a:ext cx="9412014" cy="392561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Currently, 166 students are attending on Choice Transfers </a:t>
            </a:r>
          </a:p>
          <a:p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Non-Resident In = 57</a:t>
            </a:r>
          </a:p>
          <a:p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Resident Enrolled Out = 109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r>
              <a:rPr lang="en-US" sz="2800" dirty="0" smtClean="0"/>
              <a:t>Of those 109 Enrolled Out, 57 of them attend schools in neighboring districts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7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454" y="967527"/>
            <a:ext cx="10226956" cy="18114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Many Sequim School District students are enrolled in online school for the </a:t>
            </a:r>
            <a:br>
              <a:rPr lang="en-US" dirty="0" smtClean="0"/>
            </a:br>
            <a:r>
              <a:rPr lang="en-US" dirty="0" smtClean="0"/>
              <a:t>2016-2017 school year?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58964" y="3799490"/>
            <a:ext cx="8292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Currently, 52 Sequim School District students are enrolled in Online School through another school district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3294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962" y="442893"/>
            <a:ext cx="8915399" cy="1468800"/>
          </a:xfrm>
        </p:spPr>
        <p:txBody>
          <a:bodyPr/>
          <a:lstStyle/>
          <a:p>
            <a:pPr algn="ctr"/>
            <a:r>
              <a:rPr lang="en-US" dirty="0" smtClean="0"/>
              <a:t>What is Online Learning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7962" y="1627228"/>
            <a:ext cx="9541701" cy="414832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An online course is one where more than half of the course content is delivered electronically using the internet or other computer-based methods and more than half of the teaching is conducted from a remote location.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7962" y="4108538"/>
            <a:ext cx="9400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OSPI-approved online course providers enroll students through a sponsoring school district which then claims FTE to pay for certificated, highly qualified instructors.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9173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056" y="624806"/>
            <a:ext cx="7708535" cy="5087061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20429533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607</TotalTime>
  <Words>343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Wisp</vt:lpstr>
      <vt:lpstr>Homeschool and  Online Academy Report</vt:lpstr>
      <vt:lpstr>What are the rules for home-based instruction according to RCW 28A.200?</vt:lpstr>
      <vt:lpstr>PowerPoint Presentation</vt:lpstr>
      <vt:lpstr>How many Sequim School District  students have filed Intent to Homeschool forms for the  2016-2017 school year?</vt:lpstr>
      <vt:lpstr>Out-of District students may request to attend Sequim School District, and Sequim School District students may request to attend a school in another school district.    This request is made using a Choice Form.</vt:lpstr>
      <vt:lpstr>How many students have approved Choice forms for the 2016-2017 school year?  </vt:lpstr>
      <vt:lpstr>How Many Sequim School District students are enrolled in online school for the  2016-2017 school year?</vt:lpstr>
      <vt:lpstr>What is Online Learning? </vt:lpstr>
      <vt:lpstr>PowerPoint Presentation</vt:lpstr>
    </vt:vector>
  </TitlesOfParts>
  <Company>Sequim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Homeschool and  Online Academy Report</dc:title>
  <dc:creator>mwalsh</dc:creator>
  <cp:lastModifiedBy>mwalsh</cp:lastModifiedBy>
  <cp:revision>14</cp:revision>
  <dcterms:created xsi:type="dcterms:W3CDTF">2016-09-20T21:02:16Z</dcterms:created>
  <dcterms:modified xsi:type="dcterms:W3CDTF">2016-10-01T00:29:59Z</dcterms:modified>
</cp:coreProperties>
</file>